
<file path=[Content_Types].xml><?xml version="1.0" encoding="utf-8"?>
<Types xmlns="http://schemas.openxmlformats.org/package/2006/content-types"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E9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13" d="100"/>
          <a:sy n="113" d="100"/>
        </p:scale>
        <p:origin x="54" y="-4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1A747E7-0469-436C-9953-F3B1F12D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1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07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4E3CFA-AB7A-4232-BC3A-95479B730704}"/>
              </a:ext>
            </a:extLst>
          </p:cNvPr>
          <p:cNvSpPr txBox="1"/>
          <p:nvPr/>
        </p:nvSpPr>
        <p:spPr>
          <a:xfrm>
            <a:off x="697770" y="13635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008096-0DD1-40BC-BB60-0A93985E7370}"/>
              </a:ext>
            </a:extLst>
          </p:cNvPr>
          <p:cNvSpPr txBox="1"/>
          <p:nvPr/>
        </p:nvSpPr>
        <p:spPr>
          <a:xfrm>
            <a:off x="1487066" y="2197772"/>
            <a:ext cx="41470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</a:p>
          <a:p>
            <a:r>
              <a:rPr lang="ru-RU" sz="160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8-904-446-45-59</a:t>
            </a:r>
            <a:endParaRPr lang="ru-RU" sz="160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(если это еще не сделал работодатель).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обсерваторе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(места их нахождения по тел.: 8(800) 200 46 53).</a:t>
            </a:r>
          </a:p>
          <a:p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0D06ED-97CD-4EF0-9A9F-1590AA507BB5}"/>
              </a:ext>
            </a:extLst>
          </p:cNvPr>
          <p:cNvSpPr txBox="1"/>
          <p:nvPr/>
        </p:nvSpPr>
        <p:spPr>
          <a:xfrm>
            <a:off x="6426959" y="2197772"/>
            <a:ext cx="398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227B4E-A02D-4E0A-B283-B8B2A97A0B8D}"/>
              </a:ext>
            </a:extLst>
          </p:cNvPr>
          <p:cNvSpPr txBox="1"/>
          <p:nvPr/>
        </p:nvSpPr>
        <p:spPr>
          <a:xfrm>
            <a:off x="200526" y="644508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15.04.2020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357)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422E9BA-C326-42B6-A4AB-22FC8C69D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9694" y="2280495"/>
            <a:ext cx="540000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31C3C38-A71C-4F42-B1AE-7987E90857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9469" y="4288757"/>
            <a:ext cx="548306" cy="54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59404E-416F-444E-B484-22D31990BE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ED64BB9-C4A6-4DE5-B814-C81CFDACEE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A9A01D7-C186-4975-9380-4F7CE194058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0ADA83E-555D-4A78-B1DF-AB2D303C9A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0128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43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16</cp:revision>
  <cp:lastPrinted>2020-04-16T07:17:49Z</cp:lastPrinted>
  <dcterms:created xsi:type="dcterms:W3CDTF">2020-04-16T06:57:02Z</dcterms:created>
  <dcterms:modified xsi:type="dcterms:W3CDTF">2020-04-15T13:08:07Z</dcterms:modified>
</cp:coreProperties>
</file>